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C4FF"/>
    <a:srgbClr val="990099"/>
    <a:srgbClr val="F6AA00"/>
    <a:srgbClr val="03AF7A"/>
    <a:srgbClr val="005AFF"/>
    <a:srgbClr val="FF4B00"/>
    <a:srgbClr val="804000"/>
    <a:srgbClr val="FFF1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94660"/>
  </p:normalViewPr>
  <p:slideViewPr>
    <p:cSldViewPr snapToGrid="0">
      <p:cViewPr varScale="1">
        <p:scale>
          <a:sx n="83" d="100"/>
          <a:sy n="83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56E92-2129-401B-AEE1-0B839E652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0F0F408-0DEB-43EA-988A-9F051C02D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DEC178-1FBE-4E94-9D9B-B613A507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7654F-FD55-4064-850F-C652D086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482A4E-0BF2-4C9D-949D-4B20BCE8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69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43BC03-6276-4F43-BAD1-6E909568F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9E004F-49C6-4C1E-9574-A2A0049F5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6526C4-BAD7-47BE-AE17-B1695D30A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8DB422-915D-4F5D-A12F-B97532099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F695B7-0E7C-41A2-8B8A-CCFCC9EB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81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3929E6B-3ADB-4FF6-B148-F30107B904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9F5585-30E6-4885-90C5-3427C83CE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7BAB8C-9586-4269-B5B1-4F57FFFC2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7601E3-7744-43A9-9BCF-8044462DB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AA9E1B-13DA-4B71-BF70-97154E039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09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C3D1A7-F34F-4BD9-9212-BA8B40AFD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423CC6-9300-43D7-BB36-11B374013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6F83FF-029D-4C0A-BBD6-CE7F8FD2B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184E15-97DA-4504-BB43-B8E9FC786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784272-47F8-44FE-8D19-E6E1E84F1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73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DD0E2-0701-4F13-9C48-B6BECF4F4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67CF15-C3F6-403C-9792-04D92D66A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316043-C947-4AF7-B0B2-322CE337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781AA3-F358-4DE9-9F93-1563DFBB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4A48CA-215F-46D3-BB55-3E6D56BC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13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DCC92F-DFF8-439A-BF23-F74F35ACA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435A51-3A4B-401B-95AD-4F5810DAE4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B0F873-E7CA-449F-A05F-0A1467A6C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3E2D0C-35DC-4E8B-A23F-90AA294E3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ABC6A9-CD96-4C1A-930A-49A5EFBF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646DBF-3517-4646-8D3F-1290FE5A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4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B61B6-FE37-4476-939E-595067750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39909A-6BCF-45DD-A288-9F58B8D5D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4B9BC4-BF38-48B7-A851-93C403CDC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0686D15-7147-4C3E-B009-63C5352D4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ECE7C90-96C2-42E9-B231-E67E907A22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F3D5FE-ABF9-463A-86CE-4007D5C5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83A54F-2C81-450D-B606-4D40FCAD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BC0D20-F42A-4D80-8874-FBB8EE032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12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C873FA-77C7-4591-B349-BAE77BC5C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D40E80-7DC0-4C26-9E18-ABFE65AC5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E48654-4846-4267-B126-2B0D38203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A6F21F-1774-47D3-9BF7-647D13F02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46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365678-2031-44C6-BE73-92F9BA4F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ADDF74A-E369-4CBF-9202-A28896B92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DFA527-B642-4023-A20E-F8E061D9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21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F09120-7BAA-4C2F-A29C-839CD9FF1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45F2C3-FE3D-4982-8E0D-224C82584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DEB633-A371-409C-85AC-A57A8E2CC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FCB14F-2E6C-4CB7-AC2B-C535A6E1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4DFCEB-813E-4245-9FC7-1881794C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C1D386-F221-4532-A8E6-1DA33F697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74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0C0EBD-3397-4B6C-9F51-1F50DB45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0BD89BD-A904-440C-B988-A71E354E0A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8B5D42-AE09-4853-9453-8F765FE07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58E690-932E-45DE-AD99-18C4090E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E14109-5301-4B7E-A536-0B088C39A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C79250-6EB5-4039-879C-327D2182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49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E362F7A-5443-4504-BF12-38E49239C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D25DED-4FB2-42E2-AAB4-6BEF34F5A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CA872B-AEB5-46A4-A978-738C0DF3B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A692C-4083-47E9-8FB1-8CA10A42CD30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3D05A1-DEEE-446D-9D1E-790FAB210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6EBCDB-DC40-40FE-AA7A-48605B450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CD83D-5CF2-4149-90EC-45296D215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31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98FDE20-6E7A-4BF7-A1C3-CC868DD939AA}"/>
              </a:ext>
            </a:extLst>
          </p:cNvPr>
          <p:cNvSpPr/>
          <p:nvPr/>
        </p:nvSpPr>
        <p:spPr>
          <a:xfrm>
            <a:off x="425004" y="412124"/>
            <a:ext cx="875763" cy="7341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FD03512-C2D8-44B7-BBBC-124328B95F66}"/>
              </a:ext>
            </a:extLst>
          </p:cNvPr>
          <p:cNvSpPr/>
          <p:nvPr/>
        </p:nvSpPr>
        <p:spPr>
          <a:xfrm>
            <a:off x="1773708" y="412124"/>
            <a:ext cx="875763" cy="7341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37BD44-2E9D-4A63-BD3F-374E54641C97}"/>
              </a:ext>
            </a:extLst>
          </p:cNvPr>
          <p:cNvSpPr/>
          <p:nvPr/>
        </p:nvSpPr>
        <p:spPr>
          <a:xfrm>
            <a:off x="3122412" y="412123"/>
            <a:ext cx="875763" cy="7341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A2EC67-89B5-42EB-9B87-C7D2A0885030}"/>
              </a:ext>
            </a:extLst>
          </p:cNvPr>
          <p:cNvSpPr/>
          <p:nvPr/>
        </p:nvSpPr>
        <p:spPr>
          <a:xfrm>
            <a:off x="4471116" y="412122"/>
            <a:ext cx="875763" cy="734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918A200-16C3-476F-8695-9716DDBCEFA2}"/>
              </a:ext>
            </a:extLst>
          </p:cNvPr>
          <p:cNvSpPr/>
          <p:nvPr/>
        </p:nvSpPr>
        <p:spPr>
          <a:xfrm>
            <a:off x="5819820" y="412121"/>
            <a:ext cx="875763" cy="7341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DEE55F-E1A6-4A26-B8E4-80ED7CACC736}"/>
              </a:ext>
            </a:extLst>
          </p:cNvPr>
          <p:cNvSpPr/>
          <p:nvPr/>
        </p:nvSpPr>
        <p:spPr>
          <a:xfrm>
            <a:off x="7168524" y="412121"/>
            <a:ext cx="875763" cy="7341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422860-02ED-4E4E-9078-9FE8C4912019}"/>
              </a:ext>
            </a:extLst>
          </p:cNvPr>
          <p:cNvSpPr/>
          <p:nvPr/>
        </p:nvSpPr>
        <p:spPr>
          <a:xfrm>
            <a:off x="8517228" y="412120"/>
            <a:ext cx="875763" cy="7341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70C0ACA-B782-4ED7-BC6C-C84BB0261997}"/>
              </a:ext>
            </a:extLst>
          </p:cNvPr>
          <p:cNvSpPr/>
          <p:nvPr/>
        </p:nvSpPr>
        <p:spPr>
          <a:xfrm>
            <a:off x="9865932" y="412121"/>
            <a:ext cx="875763" cy="7341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5FBF9A6-28E9-467D-87AD-8BB8AF015847}"/>
              </a:ext>
            </a:extLst>
          </p:cNvPr>
          <p:cNvSpPr/>
          <p:nvPr/>
        </p:nvSpPr>
        <p:spPr>
          <a:xfrm>
            <a:off x="11214636" y="412120"/>
            <a:ext cx="875763" cy="7341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95F308F4-2763-4A51-A229-1892F9F48E11}"/>
              </a:ext>
            </a:extLst>
          </p:cNvPr>
          <p:cNvSpPr/>
          <p:nvPr/>
        </p:nvSpPr>
        <p:spPr>
          <a:xfrm>
            <a:off x="153831" y="489395"/>
            <a:ext cx="11613165" cy="476519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84FA39B-6167-433F-9F29-F20DC532CAA5}"/>
              </a:ext>
            </a:extLst>
          </p:cNvPr>
          <p:cNvSpPr/>
          <p:nvPr/>
        </p:nvSpPr>
        <p:spPr>
          <a:xfrm>
            <a:off x="425004" y="1856885"/>
            <a:ext cx="875763" cy="7341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BA09B12-DBBE-46AD-A404-EA06BB9117A7}"/>
              </a:ext>
            </a:extLst>
          </p:cNvPr>
          <p:cNvSpPr/>
          <p:nvPr/>
        </p:nvSpPr>
        <p:spPr>
          <a:xfrm>
            <a:off x="1773708" y="1856885"/>
            <a:ext cx="875763" cy="7341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BEB0EFB-6B4F-43AF-8297-ED92F2068322}"/>
              </a:ext>
            </a:extLst>
          </p:cNvPr>
          <p:cNvSpPr/>
          <p:nvPr/>
        </p:nvSpPr>
        <p:spPr>
          <a:xfrm>
            <a:off x="3122412" y="1856884"/>
            <a:ext cx="875763" cy="7341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B1AE1AD-4CBC-42E1-A8A4-923DEC7EBB6F}"/>
              </a:ext>
            </a:extLst>
          </p:cNvPr>
          <p:cNvSpPr/>
          <p:nvPr/>
        </p:nvSpPr>
        <p:spPr>
          <a:xfrm>
            <a:off x="4471116" y="1856883"/>
            <a:ext cx="875763" cy="734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3E7D85-2AB8-40AD-ADE1-DCCBA29EA574}"/>
              </a:ext>
            </a:extLst>
          </p:cNvPr>
          <p:cNvSpPr/>
          <p:nvPr/>
        </p:nvSpPr>
        <p:spPr>
          <a:xfrm>
            <a:off x="5819820" y="1856882"/>
            <a:ext cx="875763" cy="7341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96FEBB4-F029-401F-AA51-8BC741BB40AC}"/>
              </a:ext>
            </a:extLst>
          </p:cNvPr>
          <p:cNvSpPr/>
          <p:nvPr/>
        </p:nvSpPr>
        <p:spPr>
          <a:xfrm>
            <a:off x="7168524" y="1856882"/>
            <a:ext cx="875763" cy="7341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569A649-E49D-425E-8424-69788062894B}"/>
              </a:ext>
            </a:extLst>
          </p:cNvPr>
          <p:cNvSpPr/>
          <p:nvPr/>
        </p:nvSpPr>
        <p:spPr>
          <a:xfrm>
            <a:off x="8517228" y="1856881"/>
            <a:ext cx="875763" cy="7341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0C17702-ABAA-41DA-83B2-DE7F50117593}"/>
              </a:ext>
            </a:extLst>
          </p:cNvPr>
          <p:cNvSpPr/>
          <p:nvPr/>
        </p:nvSpPr>
        <p:spPr>
          <a:xfrm>
            <a:off x="9865932" y="1856882"/>
            <a:ext cx="875763" cy="7341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870457C-A6E8-4FD2-AB03-C8DA24C2219D}"/>
              </a:ext>
            </a:extLst>
          </p:cNvPr>
          <p:cNvSpPr/>
          <p:nvPr/>
        </p:nvSpPr>
        <p:spPr>
          <a:xfrm>
            <a:off x="11214636" y="1856881"/>
            <a:ext cx="875763" cy="7341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A5DB944-BB6E-457B-A77E-892ECA1FDF8E}"/>
              </a:ext>
            </a:extLst>
          </p:cNvPr>
          <p:cNvSpPr/>
          <p:nvPr/>
        </p:nvSpPr>
        <p:spPr>
          <a:xfrm>
            <a:off x="425004" y="3316489"/>
            <a:ext cx="875763" cy="7341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871108E-65C0-4F47-AF62-436F75C7C353}"/>
              </a:ext>
            </a:extLst>
          </p:cNvPr>
          <p:cNvSpPr/>
          <p:nvPr/>
        </p:nvSpPr>
        <p:spPr>
          <a:xfrm>
            <a:off x="1773708" y="3316489"/>
            <a:ext cx="875763" cy="7341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7EC1412-4CBE-40E1-8FC1-724EE249981D}"/>
              </a:ext>
            </a:extLst>
          </p:cNvPr>
          <p:cNvSpPr/>
          <p:nvPr/>
        </p:nvSpPr>
        <p:spPr>
          <a:xfrm>
            <a:off x="3122412" y="3316488"/>
            <a:ext cx="875763" cy="7341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ECFDE3F-D84D-4029-B955-41CE7E87C2D1}"/>
              </a:ext>
            </a:extLst>
          </p:cNvPr>
          <p:cNvSpPr/>
          <p:nvPr/>
        </p:nvSpPr>
        <p:spPr>
          <a:xfrm>
            <a:off x="4471116" y="3316487"/>
            <a:ext cx="875763" cy="734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10F03D7-8922-40A2-B6AF-BD10FEA58E7E}"/>
              </a:ext>
            </a:extLst>
          </p:cNvPr>
          <p:cNvSpPr/>
          <p:nvPr/>
        </p:nvSpPr>
        <p:spPr>
          <a:xfrm>
            <a:off x="5819820" y="3316486"/>
            <a:ext cx="875763" cy="7341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22A460A-8536-44D5-BE16-787A8D68BC07}"/>
              </a:ext>
            </a:extLst>
          </p:cNvPr>
          <p:cNvSpPr/>
          <p:nvPr/>
        </p:nvSpPr>
        <p:spPr>
          <a:xfrm>
            <a:off x="7168524" y="3316486"/>
            <a:ext cx="875763" cy="7341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07FF10F-F11C-408A-9BD8-AAB57DE68A59}"/>
              </a:ext>
            </a:extLst>
          </p:cNvPr>
          <p:cNvSpPr/>
          <p:nvPr/>
        </p:nvSpPr>
        <p:spPr>
          <a:xfrm>
            <a:off x="8517228" y="3316485"/>
            <a:ext cx="875763" cy="7341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2DE1ABC-A354-44F0-A2A0-3DB9D98DA3CD}"/>
              </a:ext>
            </a:extLst>
          </p:cNvPr>
          <p:cNvSpPr/>
          <p:nvPr/>
        </p:nvSpPr>
        <p:spPr>
          <a:xfrm>
            <a:off x="9865932" y="3316486"/>
            <a:ext cx="875763" cy="7341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15C48FD-F5D1-44E7-A074-1B878176BD97}"/>
              </a:ext>
            </a:extLst>
          </p:cNvPr>
          <p:cNvSpPr/>
          <p:nvPr/>
        </p:nvSpPr>
        <p:spPr>
          <a:xfrm>
            <a:off x="11214636" y="3316485"/>
            <a:ext cx="875763" cy="7341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65F853-E991-4AE6-8A47-8ADB34454D75}"/>
              </a:ext>
            </a:extLst>
          </p:cNvPr>
          <p:cNvSpPr/>
          <p:nvPr/>
        </p:nvSpPr>
        <p:spPr>
          <a:xfrm>
            <a:off x="425004" y="4776093"/>
            <a:ext cx="875763" cy="7341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820D624-5DB5-4FE3-A6F7-0D954961DE66}"/>
              </a:ext>
            </a:extLst>
          </p:cNvPr>
          <p:cNvSpPr/>
          <p:nvPr/>
        </p:nvSpPr>
        <p:spPr>
          <a:xfrm>
            <a:off x="1773708" y="4776093"/>
            <a:ext cx="875763" cy="7341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2BC60F9-1345-4265-B17C-3B0EA36B00DD}"/>
              </a:ext>
            </a:extLst>
          </p:cNvPr>
          <p:cNvSpPr/>
          <p:nvPr/>
        </p:nvSpPr>
        <p:spPr>
          <a:xfrm>
            <a:off x="3122412" y="4776092"/>
            <a:ext cx="875763" cy="7341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A5C7E7A-FCD3-4CDA-ABA8-B20BEE6DCEC9}"/>
              </a:ext>
            </a:extLst>
          </p:cNvPr>
          <p:cNvSpPr/>
          <p:nvPr/>
        </p:nvSpPr>
        <p:spPr>
          <a:xfrm>
            <a:off x="4471116" y="4776091"/>
            <a:ext cx="875763" cy="734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E7EFB18-89E2-4B2F-958B-1B3A6D563A9C}"/>
              </a:ext>
            </a:extLst>
          </p:cNvPr>
          <p:cNvSpPr/>
          <p:nvPr/>
        </p:nvSpPr>
        <p:spPr>
          <a:xfrm>
            <a:off x="5819820" y="4776090"/>
            <a:ext cx="875763" cy="7341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AF4D-D50A-4A46-9A27-042B6D4B9BDE}"/>
              </a:ext>
            </a:extLst>
          </p:cNvPr>
          <p:cNvSpPr/>
          <p:nvPr/>
        </p:nvSpPr>
        <p:spPr>
          <a:xfrm>
            <a:off x="7168524" y="4776090"/>
            <a:ext cx="875763" cy="7341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79E5B74-ED83-4848-9801-24A0A72C2CD2}"/>
              </a:ext>
            </a:extLst>
          </p:cNvPr>
          <p:cNvSpPr/>
          <p:nvPr/>
        </p:nvSpPr>
        <p:spPr>
          <a:xfrm>
            <a:off x="8517228" y="4776089"/>
            <a:ext cx="875763" cy="7341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7C3DEC7-C3D5-4AAB-A4B7-3ABA3015055F}"/>
              </a:ext>
            </a:extLst>
          </p:cNvPr>
          <p:cNvSpPr/>
          <p:nvPr/>
        </p:nvSpPr>
        <p:spPr>
          <a:xfrm>
            <a:off x="9865932" y="4776090"/>
            <a:ext cx="875763" cy="7341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04779B2-0F6C-474B-93B8-A9BFA81C5191}"/>
              </a:ext>
            </a:extLst>
          </p:cNvPr>
          <p:cNvSpPr/>
          <p:nvPr/>
        </p:nvSpPr>
        <p:spPr>
          <a:xfrm>
            <a:off x="11214636" y="4776089"/>
            <a:ext cx="875763" cy="7341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矢印: 右 40">
            <a:extLst>
              <a:ext uri="{FF2B5EF4-FFF2-40B4-BE49-F238E27FC236}">
                <a16:creationId xmlns:a16="http://schemas.microsoft.com/office/drawing/2014/main" id="{0AFB7040-E959-4D52-B4A8-7250880F3DF4}"/>
              </a:ext>
            </a:extLst>
          </p:cNvPr>
          <p:cNvSpPr/>
          <p:nvPr/>
        </p:nvSpPr>
        <p:spPr>
          <a:xfrm>
            <a:off x="153831" y="1965276"/>
            <a:ext cx="11613165" cy="476519"/>
          </a:xfrm>
          <a:prstGeom prst="right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58D4234E-8B15-4845-8DC4-9555353993B8}"/>
              </a:ext>
            </a:extLst>
          </p:cNvPr>
          <p:cNvCxnSpPr>
            <a:cxnSpLocks/>
          </p:cNvCxnSpPr>
          <p:nvPr/>
        </p:nvCxnSpPr>
        <p:spPr>
          <a:xfrm flipV="1">
            <a:off x="153831" y="5143138"/>
            <a:ext cx="11498686" cy="1"/>
          </a:xfrm>
          <a:prstGeom prst="straightConnector1">
            <a:avLst/>
          </a:prstGeom>
          <a:ln w="44450">
            <a:tailEnd type="arrow" w="lg" len="lg"/>
          </a:ln>
          <a:effectLst>
            <a:glow rad="889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8C4193C9-9939-4CD0-8D5B-059D0E90AAB1}"/>
              </a:ext>
            </a:extLst>
          </p:cNvPr>
          <p:cNvCxnSpPr/>
          <p:nvPr/>
        </p:nvCxnSpPr>
        <p:spPr>
          <a:xfrm flipV="1">
            <a:off x="153831" y="3683535"/>
            <a:ext cx="11498686" cy="74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EBDDC1A-73E3-45B3-94B5-A166DF216B61}"/>
              </a:ext>
            </a:extLst>
          </p:cNvPr>
          <p:cNvSpPr txBox="1"/>
          <p:nvPr/>
        </p:nvSpPr>
        <p:spPr>
          <a:xfrm>
            <a:off x="732386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A2319BE-6634-4B66-B98D-DB77691C3248}"/>
              </a:ext>
            </a:extLst>
          </p:cNvPr>
          <p:cNvSpPr txBox="1"/>
          <p:nvPr/>
        </p:nvSpPr>
        <p:spPr>
          <a:xfrm>
            <a:off x="2062783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DD3C970-6C53-4B3A-A0B3-39107827D2E0}"/>
              </a:ext>
            </a:extLst>
          </p:cNvPr>
          <p:cNvSpPr txBox="1"/>
          <p:nvPr/>
        </p:nvSpPr>
        <p:spPr>
          <a:xfrm>
            <a:off x="3393180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A923987-544D-406B-932F-5EAABBE69D00}"/>
              </a:ext>
            </a:extLst>
          </p:cNvPr>
          <p:cNvSpPr txBox="1"/>
          <p:nvPr/>
        </p:nvSpPr>
        <p:spPr>
          <a:xfrm>
            <a:off x="4723577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550B6AB-AB05-4679-BDCA-B9388823DA26}"/>
              </a:ext>
            </a:extLst>
          </p:cNvPr>
          <p:cNvSpPr txBox="1"/>
          <p:nvPr/>
        </p:nvSpPr>
        <p:spPr>
          <a:xfrm>
            <a:off x="6053974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2879702-0D5B-4B67-8824-64051581F1F9}"/>
              </a:ext>
            </a:extLst>
          </p:cNvPr>
          <p:cNvSpPr txBox="1"/>
          <p:nvPr/>
        </p:nvSpPr>
        <p:spPr>
          <a:xfrm>
            <a:off x="7384371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F102D0A-108D-4C1C-84D0-3A5D6D7AE1FF}"/>
              </a:ext>
            </a:extLst>
          </p:cNvPr>
          <p:cNvSpPr txBox="1"/>
          <p:nvPr/>
        </p:nvSpPr>
        <p:spPr>
          <a:xfrm>
            <a:off x="8714768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2DB8566-95FF-40A9-AA5C-3BCEF760EE55}"/>
              </a:ext>
            </a:extLst>
          </p:cNvPr>
          <p:cNvSpPr txBox="1"/>
          <p:nvPr/>
        </p:nvSpPr>
        <p:spPr>
          <a:xfrm>
            <a:off x="10045165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0A755FA-9959-43BF-BBE9-E820A5AFDDDD}"/>
              </a:ext>
            </a:extLst>
          </p:cNvPr>
          <p:cNvSpPr txBox="1"/>
          <p:nvPr/>
        </p:nvSpPr>
        <p:spPr>
          <a:xfrm>
            <a:off x="11375560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3B7087F-CE8C-4567-8DA1-AA44C97B4CAE}"/>
              </a:ext>
            </a:extLst>
          </p:cNvPr>
          <p:cNvSpPr txBox="1"/>
          <p:nvPr/>
        </p:nvSpPr>
        <p:spPr>
          <a:xfrm>
            <a:off x="732386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8E96FF4-B166-49BB-86DD-DD2BD2E9C93D}"/>
              </a:ext>
            </a:extLst>
          </p:cNvPr>
          <p:cNvSpPr txBox="1"/>
          <p:nvPr/>
        </p:nvSpPr>
        <p:spPr>
          <a:xfrm>
            <a:off x="2062783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106768C-5BC7-461E-B4C5-9FFA40EC0321}"/>
              </a:ext>
            </a:extLst>
          </p:cNvPr>
          <p:cNvSpPr txBox="1"/>
          <p:nvPr/>
        </p:nvSpPr>
        <p:spPr>
          <a:xfrm>
            <a:off x="3393180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3FFD857-B822-4312-BAD9-2C7EEBF4BF0A}"/>
              </a:ext>
            </a:extLst>
          </p:cNvPr>
          <p:cNvSpPr txBox="1"/>
          <p:nvPr/>
        </p:nvSpPr>
        <p:spPr>
          <a:xfrm>
            <a:off x="4723577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776E342-D5B9-475A-8139-80A96EF38C0B}"/>
              </a:ext>
            </a:extLst>
          </p:cNvPr>
          <p:cNvSpPr txBox="1"/>
          <p:nvPr/>
        </p:nvSpPr>
        <p:spPr>
          <a:xfrm>
            <a:off x="6053974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AAAA092F-049C-4950-BA24-0E96AA0D3FDB}"/>
              </a:ext>
            </a:extLst>
          </p:cNvPr>
          <p:cNvSpPr txBox="1"/>
          <p:nvPr/>
        </p:nvSpPr>
        <p:spPr>
          <a:xfrm>
            <a:off x="7384371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410C79B-59DF-4EC5-9D27-9F1CFFFD7FF8}"/>
              </a:ext>
            </a:extLst>
          </p:cNvPr>
          <p:cNvSpPr txBox="1"/>
          <p:nvPr/>
        </p:nvSpPr>
        <p:spPr>
          <a:xfrm>
            <a:off x="8714768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06A012F-5E1B-45DA-989C-E6D2C0D081ED}"/>
              </a:ext>
            </a:extLst>
          </p:cNvPr>
          <p:cNvSpPr txBox="1"/>
          <p:nvPr/>
        </p:nvSpPr>
        <p:spPr>
          <a:xfrm>
            <a:off x="10045165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44D6222-A6A9-4FA4-A808-221AB260F6CE}"/>
              </a:ext>
            </a:extLst>
          </p:cNvPr>
          <p:cNvSpPr txBox="1"/>
          <p:nvPr/>
        </p:nvSpPr>
        <p:spPr>
          <a:xfrm>
            <a:off x="11375560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</p:spTree>
    <p:extLst>
      <p:ext uri="{BB962C8B-B14F-4D97-AF65-F5344CB8AC3E}">
        <p14:creationId xmlns:p14="http://schemas.microsoft.com/office/powerpoint/2010/main" val="220172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98FDE20-6E7A-4BF7-A1C3-CC868DD939AA}"/>
              </a:ext>
            </a:extLst>
          </p:cNvPr>
          <p:cNvSpPr/>
          <p:nvPr/>
        </p:nvSpPr>
        <p:spPr>
          <a:xfrm>
            <a:off x="425004" y="412124"/>
            <a:ext cx="875763" cy="734100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FD03512-C2D8-44B7-BBBC-124328B95F66}"/>
              </a:ext>
            </a:extLst>
          </p:cNvPr>
          <p:cNvSpPr/>
          <p:nvPr/>
        </p:nvSpPr>
        <p:spPr>
          <a:xfrm>
            <a:off x="1773708" y="412124"/>
            <a:ext cx="875763" cy="734100"/>
          </a:xfrm>
          <a:prstGeom prst="rect">
            <a:avLst/>
          </a:prstGeom>
          <a:solidFill>
            <a:srgbClr val="FFF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37BD44-2E9D-4A63-BD3F-374E54641C97}"/>
              </a:ext>
            </a:extLst>
          </p:cNvPr>
          <p:cNvSpPr/>
          <p:nvPr/>
        </p:nvSpPr>
        <p:spPr>
          <a:xfrm>
            <a:off x="3122412" y="412123"/>
            <a:ext cx="875763" cy="734100"/>
          </a:xfrm>
          <a:prstGeom prst="rect">
            <a:avLst/>
          </a:prstGeom>
          <a:solidFill>
            <a:srgbClr val="804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A2EC67-89B5-42EB-9B87-C7D2A0885030}"/>
              </a:ext>
            </a:extLst>
          </p:cNvPr>
          <p:cNvSpPr/>
          <p:nvPr/>
        </p:nvSpPr>
        <p:spPr>
          <a:xfrm>
            <a:off x="4471116" y="412122"/>
            <a:ext cx="875763" cy="734100"/>
          </a:xfrm>
          <a:prstGeom prst="rect">
            <a:avLst/>
          </a:prstGeom>
          <a:solidFill>
            <a:srgbClr val="FF4B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918A200-16C3-476F-8695-9716DDBCEFA2}"/>
              </a:ext>
            </a:extLst>
          </p:cNvPr>
          <p:cNvSpPr/>
          <p:nvPr/>
        </p:nvSpPr>
        <p:spPr>
          <a:xfrm>
            <a:off x="5819820" y="412121"/>
            <a:ext cx="875763" cy="734100"/>
          </a:xfrm>
          <a:prstGeom prst="rect">
            <a:avLst/>
          </a:prstGeom>
          <a:solidFill>
            <a:srgbClr val="005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DEE55F-E1A6-4A26-B8E4-80ED7CACC736}"/>
              </a:ext>
            </a:extLst>
          </p:cNvPr>
          <p:cNvSpPr/>
          <p:nvPr/>
        </p:nvSpPr>
        <p:spPr>
          <a:xfrm>
            <a:off x="7168524" y="412121"/>
            <a:ext cx="875763" cy="734100"/>
          </a:xfrm>
          <a:prstGeom prst="rect">
            <a:avLst/>
          </a:prstGeom>
          <a:solidFill>
            <a:srgbClr val="03AF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422860-02ED-4E4E-9078-9FE8C4912019}"/>
              </a:ext>
            </a:extLst>
          </p:cNvPr>
          <p:cNvSpPr/>
          <p:nvPr/>
        </p:nvSpPr>
        <p:spPr>
          <a:xfrm>
            <a:off x="8517228" y="412120"/>
            <a:ext cx="875763" cy="734100"/>
          </a:xfrm>
          <a:prstGeom prst="rect">
            <a:avLst/>
          </a:prstGeom>
          <a:solidFill>
            <a:srgbClr val="F6AA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70C0ACA-B782-4ED7-BC6C-C84BB0261997}"/>
              </a:ext>
            </a:extLst>
          </p:cNvPr>
          <p:cNvSpPr/>
          <p:nvPr/>
        </p:nvSpPr>
        <p:spPr>
          <a:xfrm>
            <a:off x="9865932" y="412121"/>
            <a:ext cx="875763" cy="734100"/>
          </a:xfrm>
          <a:prstGeom prst="rect">
            <a:avLst/>
          </a:prstGeom>
          <a:solidFill>
            <a:srgbClr val="99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5FBF9A6-28E9-467D-87AD-8BB8AF015847}"/>
              </a:ext>
            </a:extLst>
          </p:cNvPr>
          <p:cNvSpPr/>
          <p:nvPr/>
        </p:nvSpPr>
        <p:spPr>
          <a:xfrm>
            <a:off x="11214636" y="412120"/>
            <a:ext cx="875763" cy="734100"/>
          </a:xfrm>
          <a:prstGeom prst="rect">
            <a:avLst/>
          </a:prstGeom>
          <a:solidFill>
            <a:srgbClr val="4DC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95F308F4-2763-4A51-A229-1892F9F48E11}"/>
              </a:ext>
            </a:extLst>
          </p:cNvPr>
          <p:cNvSpPr/>
          <p:nvPr/>
        </p:nvSpPr>
        <p:spPr>
          <a:xfrm>
            <a:off x="153831" y="489395"/>
            <a:ext cx="11613165" cy="476519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84FA39B-6167-433F-9F29-F20DC532CAA5}"/>
              </a:ext>
            </a:extLst>
          </p:cNvPr>
          <p:cNvSpPr/>
          <p:nvPr/>
        </p:nvSpPr>
        <p:spPr>
          <a:xfrm>
            <a:off x="425004" y="1856885"/>
            <a:ext cx="875763" cy="7341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BA09B12-DBBE-46AD-A404-EA06BB9117A7}"/>
              </a:ext>
            </a:extLst>
          </p:cNvPr>
          <p:cNvSpPr/>
          <p:nvPr/>
        </p:nvSpPr>
        <p:spPr>
          <a:xfrm>
            <a:off x="1773708" y="1856885"/>
            <a:ext cx="875763" cy="7341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BEB0EFB-6B4F-43AF-8297-ED92F2068322}"/>
              </a:ext>
            </a:extLst>
          </p:cNvPr>
          <p:cNvSpPr/>
          <p:nvPr/>
        </p:nvSpPr>
        <p:spPr>
          <a:xfrm>
            <a:off x="3122412" y="1856884"/>
            <a:ext cx="875763" cy="7341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B1AE1AD-4CBC-42E1-A8A4-923DEC7EBB6F}"/>
              </a:ext>
            </a:extLst>
          </p:cNvPr>
          <p:cNvSpPr/>
          <p:nvPr/>
        </p:nvSpPr>
        <p:spPr>
          <a:xfrm>
            <a:off x="4471116" y="1856883"/>
            <a:ext cx="875763" cy="734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83E7D85-2AB8-40AD-ADE1-DCCBA29EA574}"/>
              </a:ext>
            </a:extLst>
          </p:cNvPr>
          <p:cNvSpPr/>
          <p:nvPr/>
        </p:nvSpPr>
        <p:spPr>
          <a:xfrm>
            <a:off x="5819820" y="1856882"/>
            <a:ext cx="875763" cy="7341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96FEBB4-F029-401F-AA51-8BC741BB40AC}"/>
              </a:ext>
            </a:extLst>
          </p:cNvPr>
          <p:cNvSpPr/>
          <p:nvPr/>
        </p:nvSpPr>
        <p:spPr>
          <a:xfrm>
            <a:off x="7168524" y="1856882"/>
            <a:ext cx="875763" cy="7341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569A649-E49D-425E-8424-69788062894B}"/>
              </a:ext>
            </a:extLst>
          </p:cNvPr>
          <p:cNvSpPr/>
          <p:nvPr/>
        </p:nvSpPr>
        <p:spPr>
          <a:xfrm>
            <a:off x="8517228" y="1856881"/>
            <a:ext cx="875763" cy="7341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0C17702-ABAA-41DA-83B2-DE7F50117593}"/>
              </a:ext>
            </a:extLst>
          </p:cNvPr>
          <p:cNvSpPr/>
          <p:nvPr/>
        </p:nvSpPr>
        <p:spPr>
          <a:xfrm>
            <a:off x="9865932" y="1856882"/>
            <a:ext cx="875763" cy="7341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870457C-A6E8-4FD2-AB03-C8DA24C2219D}"/>
              </a:ext>
            </a:extLst>
          </p:cNvPr>
          <p:cNvSpPr/>
          <p:nvPr/>
        </p:nvSpPr>
        <p:spPr>
          <a:xfrm>
            <a:off x="11214636" y="1856881"/>
            <a:ext cx="875763" cy="7341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A5DB944-BB6E-457B-A77E-892ECA1FDF8E}"/>
              </a:ext>
            </a:extLst>
          </p:cNvPr>
          <p:cNvSpPr/>
          <p:nvPr/>
        </p:nvSpPr>
        <p:spPr>
          <a:xfrm>
            <a:off x="425004" y="3316489"/>
            <a:ext cx="875763" cy="7341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871108E-65C0-4F47-AF62-436F75C7C353}"/>
              </a:ext>
            </a:extLst>
          </p:cNvPr>
          <p:cNvSpPr/>
          <p:nvPr/>
        </p:nvSpPr>
        <p:spPr>
          <a:xfrm>
            <a:off x="1773708" y="3316489"/>
            <a:ext cx="875763" cy="7341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7EC1412-4CBE-40E1-8FC1-724EE249981D}"/>
              </a:ext>
            </a:extLst>
          </p:cNvPr>
          <p:cNvSpPr/>
          <p:nvPr/>
        </p:nvSpPr>
        <p:spPr>
          <a:xfrm>
            <a:off x="3122412" y="3316488"/>
            <a:ext cx="875763" cy="7341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ECFDE3F-D84D-4029-B955-41CE7E87C2D1}"/>
              </a:ext>
            </a:extLst>
          </p:cNvPr>
          <p:cNvSpPr/>
          <p:nvPr/>
        </p:nvSpPr>
        <p:spPr>
          <a:xfrm>
            <a:off x="4471116" y="3316487"/>
            <a:ext cx="875763" cy="734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10F03D7-8922-40A2-B6AF-BD10FEA58E7E}"/>
              </a:ext>
            </a:extLst>
          </p:cNvPr>
          <p:cNvSpPr/>
          <p:nvPr/>
        </p:nvSpPr>
        <p:spPr>
          <a:xfrm>
            <a:off x="5819820" y="3316486"/>
            <a:ext cx="875763" cy="7341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22A460A-8536-44D5-BE16-787A8D68BC07}"/>
              </a:ext>
            </a:extLst>
          </p:cNvPr>
          <p:cNvSpPr/>
          <p:nvPr/>
        </p:nvSpPr>
        <p:spPr>
          <a:xfrm>
            <a:off x="7168524" y="3316486"/>
            <a:ext cx="875763" cy="7341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07FF10F-F11C-408A-9BD8-AAB57DE68A59}"/>
              </a:ext>
            </a:extLst>
          </p:cNvPr>
          <p:cNvSpPr/>
          <p:nvPr/>
        </p:nvSpPr>
        <p:spPr>
          <a:xfrm>
            <a:off x="8517228" y="3316485"/>
            <a:ext cx="875763" cy="7341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2DE1ABC-A354-44F0-A2A0-3DB9D98DA3CD}"/>
              </a:ext>
            </a:extLst>
          </p:cNvPr>
          <p:cNvSpPr/>
          <p:nvPr/>
        </p:nvSpPr>
        <p:spPr>
          <a:xfrm>
            <a:off x="9865932" y="3316486"/>
            <a:ext cx="875763" cy="7341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15C48FD-F5D1-44E7-A074-1B878176BD97}"/>
              </a:ext>
            </a:extLst>
          </p:cNvPr>
          <p:cNvSpPr/>
          <p:nvPr/>
        </p:nvSpPr>
        <p:spPr>
          <a:xfrm>
            <a:off x="11214636" y="3316485"/>
            <a:ext cx="875763" cy="7341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65F853-E991-4AE6-8A47-8ADB34454D75}"/>
              </a:ext>
            </a:extLst>
          </p:cNvPr>
          <p:cNvSpPr/>
          <p:nvPr/>
        </p:nvSpPr>
        <p:spPr>
          <a:xfrm>
            <a:off x="425004" y="4776093"/>
            <a:ext cx="875763" cy="7341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820D624-5DB5-4FE3-A6F7-0D954961DE66}"/>
              </a:ext>
            </a:extLst>
          </p:cNvPr>
          <p:cNvSpPr/>
          <p:nvPr/>
        </p:nvSpPr>
        <p:spPr>
          <a:xfrm>
            <a:off x="1773708" y="4776093"/>
            <a:ext cx="875763" cy="7341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2BC60F9-1345-4265-B17C-3B0EA36B00DD}"/>
              </a:ext>
            </a:extLst>
          </p:cNvPr>
          <p:cNvSpPr/>
          <p:nvPr/>
        </p:nvSpPr>
        <p:spPr>
          <a:xfrm>
            <a:off x="3122412" y="4776092"/>
            <a:ext cx="875763" cy="7341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A5C7E7A-FCD3-4CDA-ABA8-B20BEE6DCEC9}"/>
              </a:ext>
            </a:extLst>
          </p:cNvPr>
          <p:cNvSpPr/>
          <p:nvPr/>
        </p:nvSpPr>
        <p:spPr>
          <a:xfrm>
            <a:off x="4471116" y="4776091"/>
            <a:ext cx="875763" cy="734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E7EFB18-89E2-4B2F-958B-1B3A6D563A9C}"/>
              </a:ext>
            </a:extLst>
          </p:cNvPr>
          <p:cNvSpPr/>
          <p:nvPr/>
        </p:nvSpPr>
        <p:spPr>
          <a:xfrm>
            <a:off x="5819820" y="4776090"/>
            <a:ext cx="875763" cy="7341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AF4D-D50A-4A46-9A27-042B6D4B9BDE}"/>
              </a:ext>
            </a:extLst>
          </p:cNvPr>
          <p:cNvSpPr/>
          <p:nvPr/>
        </p:nvSpPr>
        <p:spPr>
          <a:xfrm>
            <a:off x="7168524" y="4776090"/>
            <a:ext cx="875763" cy="7341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79E5B74-ED83-4848-9801-24A0A72C2CD2}"/>
              </a:ext>
            </a:extLst>
          </p:cNvPr>
          <p:cNvSpPr/>
          <p:nvPr/>
        </p:nvSpPr>
        <p:spPr>
          <a:xfrm>
            <a:off x="8517228" y="4776089"/>
            <a:ext cx="875763" cy="7341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7C3DEC7-C3D5-4AAB-A4B7-3ABA3015055F}"/>
              </a:ext>
            </a:extLst>
          </p:cNvPr>
          <p:cNvSpPr/>
          <p:nvPr/>
        </p:nvSpPr>
        <p:spPr>
          <a:xfrm>
            <a:off x="9865932" y="4776090"/>
            <a:ext cx="875763" cy="7341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04779B2-0F6C-474B-93B8-A9BFA81C5191}"/>
              </a:ext>
            </a:extLst>
          </p:cNvPr>
          <p:cNvSpPr/>
          <p:nvPr/>
        </p:nvSpPr>
        <p:spPr>
          <a:xfrm>
            <a:off x="11214636" y="4776089"/>
            <a:ext cx="875763" cy="7341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矢印: 右 40">
            <a:extLst>
              <a:ext uri="{FF2B5EF4-FFF2-40B4-BE49-F238E27FC236}">
                <a16:creationId xmlns:a16="http://schemas.microsoft.com/office/drawing/2014/main" id="{0AFB7040-E959-4D52-B4A8-7250880F3DF4}"/>
              </a:ext>
            </a:extLst>
          </p:cNvPr>
          <p:cNvSpPr/>
          <p:nvPr/>
        </p:nvSpPr>
        <p:spPr>
          <a:xfrm>
            <a:off x="153831" y="1965276"/>
            <a:ext cx="11613165" cy="476519"/>
          </a:xfrm>
          <a:prstGeom prst="right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58D4234E-8B15-4845-8DC4-9555353993B8}"/>
              </a:ext>
            </a:extLst>
          </p:cNvPr>
          <p:cNvCxnSpPr>
            <a:cxnSpLocks/>
          </p:cNvCxnSpPr>
          <p:nvPr/>
        </p:nvCxnSpPr>
        <p:spPr>
          <a:xfrm flipV="1">
            <a:off x="153831" y="5143138"/>
            <a:ext cx="11498686" cy="1"/>
          </a:xfrm>
          <a:prstGeom prst="straightConnector1">
            <a:avLst/>
          </a:prstGeom>
          <a:ln w="44450">
            <a:tailEnd type="arrow" w="lg" len="lg"/>
          </a:ln>
          <a:effectLst>
            <a:glow rad="889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8C4193C9-9939-4CD0-8D5B-059D0E90AAB1}"/>
              </a:ext>
            </a:extLst>
          </p:cNvPr>
          <p:cNvCxnSpPr/>
          <p:nvPr/>
        </p:nvCxnSpPr>
        <p:spPr>
          <a:xfrm flipV="1">
            <a:off x="153831" y="3683535"/>
            <a:ext cx="11498686" cy="74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EBDDC1A-73E3-45B3-94B5-A166DF216B61}"/>
              </a:ext>
            </a:extLst>
          </p:cNvPr>
          <p:cNvSpPr txBox="1"/>
          <p:nvPr/>
        </p:nvSpPr>
        <p:spPr>
          <a:xfrm>
            <a:off x="732386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A2319BE-6634-4B66-B98D-DB77691C3248}"/>
              </a:ext>
            </a:extLst>
          </p:cNvPr>
          <p:cNvSpPr txBox="1"/>
          <p:nvPr/>
        </p:nvSpPr>
        <p:spPr>
          <a:xfrm>
            <a:off x="2062783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DD3C970-6C53-4B3A-A0B3-39107827D2E0}"/>
              </a:ext>
            </a:extLst>
          </p:cNvPr>
          <p:cNvSpPr txBox="1"/>
          <p:nvPr/>
        </p:nvSpPr>
        <p:spPr>
          <a:xfrm>
            <a:off x="3393180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A923987-544D-406B-932F-5EAABBE69D00}"/>
              </a:ext>
            </a:extLst>
          </p:cNvPr>
          <p:cNvSpPr txBox="1"/>
          <p:nvPr/>
        </p:nvSpPr>
        <p:spPr>
          <a:xfrm>
            <a:off x="4723577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550B6AB-AB05-4679-BDCA-B9388823DA26}"/>
              </a:ext>
            </a:extLst>
          </p:cNvPr>
          <p:cNvSpPr txBox="1"/>
          <p:nvPr/>
        </p:nvSpPr>
        <p:spPr>
          <a:xfrm>
            <a:off x="6053974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2879702-0D5B-4B67-8824-64051581F1F9}"/>
              </a:ext>
            </a:extLst>
          </p:cNvPr>
          <p:cNvSpPr txBox="1"/>
          <p:nvPr/>
        </p:nvSpPr>
        <p:spPr>
          <a:xfrm>
            <a:off x="7384371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F102D0A-108D-4C1C-84D0-3A5D6D7AE1FF}"/>
              </a:ext>
            </a:extLst>
          </p:cNvPr>
          <p:cNvSpPr txBox="1"/>
          <p:nvPr/>
        </p:nvSpPr>
        <p:spPr>
          <a:xfrm>
            <a:off x="8714768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2DB8566-95FF-40A9-AA5C-3BCEF760EE55}"/>
              </a:ext>
            </a:extLst>
          </p:cNvPr>
          <p:cNvSpPr txBox="1"/>
          <p:nvPr/>
        </p:nvSpPr>
        <p:spPr>
          <a:xfrm>
            <a:off x="10045165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0A755FA-9959-43BF-BBE9-E820A5AFDDDD}"/>
              </a:ext>
            </a:extLst>
          </p:cNvPr>
          <p:cNvSpPr txBox="1"/>
          <p:nvPr/>
        </p:nvSpPr>
        <p:spPr>
          <a:xfrm>
            <a:off x="11375560" y="903668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前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3B7087F-CE8C-4567-8DA1-AA44C97B4CAE}"/>
              </a:ext>
            </a:extLst>
          </p:cNvPr>
          <p:cNvSpPr txBox="1"/>
          <p:nvPr/>
        </p:nvSpPr>
        <p:spPr>
          <a:xfrm>
            <a:off x="732386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8E96FF4-B166-49BB-86DD-DD2BD2E9C93D}"/>
              </a:ext>
            </a:extLst>
          </p:cNvPr>
          <p:cNvSpPr txBox="1"/>
          <p:nvPr/>
        </p:nvSpPr>
        <p:spPr>
          <a:xfrm>
            <a:off x="2062783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106768C-5BC7-461E-B4C5-9FFA40EC0321}"/>
              </a:ext>
            </a:extLst>
          </p:cNvPr>
          <p:cNvSpPr txBox="1"/>
          <p:nvPr/>
        </p:nvSpPr>
        <p:spPr>
          <a:xfrm>
            <a:off x="3393180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3FFD857-B822-4312-BAD9-2C7EEBF4BF0A}"/>
              </a:ext>
            </a:extLst>
          </p:cNvPr>
          <p:cNvSpPr txBox="1"/>
          <p:nvPr/>
        </p:nvSpPr>
        <p:spPr>
          <a:xfrm>
            <a:off x="4723577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776E342-D5B9-475A-8139-80A96EF38C0B}"/>
              </a:ext>
            </a:extLst>
          </p:cNvPr>
          <p:cNvSpPr txBox="1"/>
          <p:nvPr/>
        </p:nvSpPr>
        <p:spPr>
          <a:xfrm>
            <a:off x="6053974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AAAA092F-049C-4950-BA24-0E96AA0D3FDB}"/>
              </a:ext>
            </a:extLst>
          </p:cNvPr>
          <p:cNvSpPr txBox="1"/>
          <p:nvPr/>
        </p:nvSpPr>
        <p:spPr>
          <a:xfrm>
            <a:off x="7384371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410C79B-59DF-4EC5-9D27-9F1CFFFD7FF8}"/>
              </a:ext>
            </a:extLst>
          </p:cNvPr>
          <p:cNvSpPr txBox="1"/>
          <p:nvPr/>
        </p:nvSpPr>
        <p:spPr>
          <a:xfrm>
            <a:off x="8714768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06A012F-5E1B-45DA-989C-E6D2C0D081ED}"/>
              </a:ext>
            </a:extLst>
          </p:cNvPr>
          <p:cNvSpPr txBox="1"/>
          <p:nvPr/>
        </p:nvSpPr>
        <p:spPr>
          <a:xfrm>
            <a:off x="10045165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44D6222-A6A9-4FA4-A808-221AB260F6CE}"/>
              </a:ext>
            </a:extLst>
          </p:cNvPr>
          <p:cNvSpPr txBox="1"/>
          <p:nvPr/>
        </p:nvSpPr>
        <p:spPr>
          <a:xfrm>
            <a:off x="11375560" y="2357192"/>
            <a:ext cx="66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glow rad="127000">
                    <a:schemeClr val="bg1"/>
                  </a:glow>
                </a:effectLst>
                <a:latin typeface="+mn-ea"/>
              </a:rPr>
              <a:t>前</a:t>
            </a:r>
          </a:p>
        </p:txBody>
      </p:sp>
    </p:spTree>
    <p:extLst>
      <p:ext uri="{BB962C8B-B14F-4D97-AF65-F5344CB8AC3E}">
        <p14:creationId xmlns:p14="http://schemas.microsoft.com/office/powerpoint/2010/main" val="2345238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ＣＵＤ(Ver4）">
      <a:dk1>
        <a:sysClr val="windowText" lastClr="000000"/>
      </a:dk1>
      <a:lt1>
        <a:srgbClr val="FFFFFF"/>
      </a:lt1>
      <a:dk2>
        <a:srgbClr val="804000"/>
      </a:dk2>
      <a:lt2>
        <a:srgbClr val="FFF100"/>
      </a:lt2>
      <a:accent1>
        <a:srgbClr val="FF4B00"/>
      </a:accent1>
      <a:accent2>
        <a:srgbClr val="005AFF"/>
      </a:accent2>
      <a:accent3>
        <a:srgbClr val="03AF7A"/>
      </a:accent3>
      <a:accent4>
        <a:srgbClr val="F6AA00"/>
      </a:accent4>
      <a:accent5>
        <a:srgbClr val="990099"/>
      </a:accent5>
      <a:accent6>
        <a:srgbClr val="4DC4FF"/>
      </a:accent6>
      <a:hlink>
        <a:srgbClr val="0000FF"/>
      </a:hlink>
      <a:folHlink>
        <a:srgbClr val="4DC4F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36</Words>
  <Application>Microsoft Office PowerPoint</Application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mmm</dc:creator>
  <cp:lastModifiedBy>mi Maekawa</cp:lastModifiedBy>
  <cp:revision>3</cp:revision>
  <dcterms:created xsi:type="dcterms:W3CDTF">2025-01-14T23:42:53Z</dcterms:created>
  <dcterms:modified xsi:type="dcterms:W3CDTF">2025-02-08T01:57:20Z</dcterms:modified>
</cp:coreProperties>
</file>