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919E"/>
    <a:srgbClr val="C8C8CB"/>
    <a:srgbClr val="C9ACE6"/>
    <a:srgbClr val="77D9A8"/>
    <a:srgbClr val="FFCA80"/>
    <a:srgbClr val="BFE4FF"/>
    <a:srgbClr val="D8F255"/>
    <a:srgbClr val="FFFF80"/>
    <a:srgbClr val="FFCABF"/>
    <a:srgbClr val="804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C2589-8E23-43CC-B9AD-B47FBD60B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40508D-FE72-4D64-8092-17432D499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1C04F1-1886-4D02-9D83-F488C594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4F1072-53DD-4A11-9DDD-7A5D90A1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FD4AAF-F53B-4900-A21A-3B549FC63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32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8FCD5-0488-476B-BCDE-9A66A68E2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7012EC-8FFA-43D7-BE9D-CB6DC0CAA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5B759B-5CFD-4FC5-ADB1-199C6D73E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D327BF-9CEF-4EBD-A37E-D8E2955F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1E28BC-20F7-411A-8D86-63C403A91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23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43DDF7-25CD-4870-8109-C8AE23BDB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D3D0DD-F3D3-403D-858D-AFCCAB071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6FCF26-6072-42B8-A741-C344433F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6DCE40-4ED9-4CF2-8D7D-962C75F5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CD199C-BE27-4FD4-BA85-451EDDB4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76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F92CE2-C3F0-49D6-93D9-E5B6335B7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E13935-3428-4DCA-AD08-515FA9A35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B342A6-5D18-40A7-A1AB-108E1550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6333A0-AFDB-4980-888D-23EDB59A9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97E022-141E-4A06-8987-AB21034A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55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F5BD9-F735-4505-B245-B4536843E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F919D3-1B1E-4EE6-930C-16A3DC09B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1AD255-8F00-45FD-90BE-923A279CD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6FE63-608D-4CB5-AD64-BFD40FD6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AEB5FF-CDC4-4E9B-AB47-0434141C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11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8FC0B-93C0-4DCA-A3F1-F339321E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50A1D5-7EC2-4249-9666-6487C0903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6E48BC-6A32-44CA-B693-00AA5FD04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690BE1-E1B6-4FB4-8F93-C15B36BE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F16BAA-30EA-4637-A5EE-726616E3C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8A3F62-4A0D-4819-8D2E-1A748D885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53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413D4-0B5E-45C3-81EC-0E351616B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36F5B1-6AAB-4DEE-ACC0-4EF7ECB36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3AF7D8-424A-412C-BA00-2A6651315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098201-3A65-490C-BB30-3CD84E7A3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BFF45A-A9FD-4360-BCCE-786AE08EF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FA9A774-1BFE-4B4F-953E-93A01B321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C3EE750-A719-4522-B7B2-D4B81825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E50F5A-1388-490B-8959-CD6E9AFB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31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B689D2-C36F-4D25-BAC8-E618345F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0A11A9-5154-4B31-B931-F2B2CB75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BEDD82-7C5B-41BC-9870-986F832E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FE0B84-6F30-4898-A664-A52BC8AE9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94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F637D79-31B5-4054-8B33-295C5820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C679358-6977-4791-B91C-6C7864C1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B20A5B-22FF-405F-B5B9-EA5717878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80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0750E-F4E3-4E1C-BC4F-133C2C67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B2B9AB-5BB5-41FB-BA47-339E12CBF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E7DE9-4322-42F9-8303-24C6A2699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7AA5E7-1450-4DCC-8B9D-DA1FEB85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BEF052-4B98-49C8-89E9-B33E3F7CA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EA25DF-3429-413B-A431-09D192A7C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39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DE8DEC-992B-4403-848B-5F3727BB6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BE5C1FF-B87C-4A92-802A-7B95F4189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EECA6D-8F00-4DC2-84E7-EBC2074BE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2AA9A8-22EF-4E48-A8F4-6D25A5FC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976F4F-AE35-4555-A056-7D3221695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6692F5-1043-461D-85DC-E20D0A32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95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B4D89AE-4BE6-492E-8258-8483F2B69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46CE1E-EF95-4826-BFA8-4D863FFA9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89F611-54D1-4FC6-A20F-DA0FD3107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4085F-5BB6-4A12-B2C7-E829DA8BB05B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7B2590-FAE3-48EE-A74E-56EB9A387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BAD12F-2F86-4DFE-AB53-95E19B804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068A5-D066-45E5-BE8F-B21199911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2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053EAAA-2726-4405-226E-29A4560E69F9}"/>
              </a:ext>
            </a:extLst>
          </p:cNvPr>
          <p:cNvGrpSpPr/>
          <p:nvPr/>
        </p:nvGrpSpPr>
        <p:grpSpPr>
          <a:xfrm>
            <a:off x="-9236" y="24146"/>
            <a:ext cx="12200292" cy="197526"/>
            <a:chOff x="-9236" y="5674"/>
            <a:chExt cx="12200292" cy="197526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E2EA1092-C727-73C7-9FF6-7114D0B7D8A2}"/>
                </a:ext>
              </a:extLst>
            </p:cNvPr>
            <p:cNvSpPr/>
            <p:nvPr/>
          </p:nvSpPr>
          <p:spPr>
            <a:xfrm>
              <a:off x="1349300" y="5674"/>
              <a:ext cx="1332000" cy="197526"/>
            </a:xfrm>
            <a:prstGeom prst="rect">
              <a:avLst/>
            </a:prstGeom>
            <a:solidFill>
              <a:srgbClr val="FFF1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060EAC75-BD1C-3B25-F08E-F9184DBAD6E6}"/>
                </a:ext>
              </a:extLst>
            </p:cNvPr>
            <p:cNvSpPr/>
            <p:nvPr/>
          </p:nvSpPr>
          <p:spPr>
            <a:xfrm>
              <a:off x="2707836" y="5674"/>
              <a:ext cx="1332000" cy="197526"/>
            </a:xfrm>
            <a:prstGeom prst="rect">
              <a:avLst/>
            </a:prstGeom>
            <a:solidFill>
              <a:srgbClr val="03AF7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7D59EDE7-D8F1-F3D8-8EA3-9538F5692AE1}"/>
                </a:ext>
              </a:extLst>
            </p:cNvPr>
            <p:cNvSpPr/>
            <p:nvPr/>
          </p:nvSpPr>
          <p:spPr>
            <a:xfrm>
              <a:off x="4066372" y="5674"/>
              <a:ext cx="1332000" cy="197526"/>
            </a:xfrm>
            <a:prstGeom prst="rect">
              <a:avLst/>
            </a:prstGeom>
            <a:solidFill>
              <a:srgbClr val="005A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4190107-BE3F-CD04-0467-DCB33173D03B}"/>
                </a:ext>
              </a:extLst>
            </p:cNvPr>
            <p:cNvSpPr/>
            <p:nvPr/>
          </p:nvSpPr>
          <p:spPr>
            <a:xfrm>
              <a:off x="5424908" y="5674"/>
              <a:ext cx="1332000" cy="197526"/>
            </a:xfrm>
            <a:prstGeom prst="rect">
              <a:avLst/>
            </a:prstGeom>
            <a:solidFill>
              <a:srgbClr val="4DC4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AC26EF31-1FBC-6B1B-896F-8BDBF1C1D7AE}"/>
                </a:ext>
              </a:extLst>
            </p:cNvPr>
            <p:cNvSpPr/>
            <p:nvPr/>
          </p:nvSpPr>
          <p:spPr>
            <a:xfrm>
              <a:off x="6783444" y="5674"/>
              <a:ext cx="1332000" cy="197526"/>
            </a:xfrm>
            <a:prstGeom prst="rect">
              <a:avLst/>
            </a:prstGeom>
            <a:solidFill>
              <a:srgbClr val="FF80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0D4B35C3-0C1E-E0EE-3830-9482032CD9C9}"/>
                </a:ext>
              </a:extLst>
            </p:cNvPr>
            <p:cNvSpPr/>
            <p:nvPr/>
          </p:nvSpPr>
          <p:spPr>
            <a:xfrm>
              <a:off x="8141980" y="5674"/>
              <a:ext cx="1332000" cy="197526"/>
            </a:xfrm>
            <a:prstGeom prst="rect">
              <a:avLst/>
            </a:prstGeom>
            <a:solidFill>
              <a:srgbClr val="F6AA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0E3F78E6-E7DB-485F-17EC-0D5D60B9368A}"/>
                </a:ext>
              </a:extLst>
            </p:cNvPr>
            <p:cNvSpPr/>
            <p:nvPr/>
          </p:nvSpPr>
          <p:spPr>
            <a:xfrm>
              <a:off x="9500516" y="5674"/>
              <a:ext cx="1332000" cy="19752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062681A-F363-C442-4D78-16BCC9C4D095}"/>
                </a:ext>
              </a:extLst>
            </p:cNvPr>
            <p:cNvSpPr/>
            <p:nvPr/>
          </p:nvSpPr>
          <p:spPr>
            <a:xfrm>
              <a:off x="-9236" y="5674"/>
              <a:ext cx="1332000" cy="197526"/>
            </a:xfrm>
            <a:prstGeom prst="rect">
              <a:avLst/>
            </a:prstGeom>
            <a:solidFill>
              <a:srgbClr val="FF4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0F44630-3582-2EA1-5ACD-E42837069EAD}"/>
                </a:ext>
              </a:extLst>
            </p:cNvPr>
            <p:cNvSpPr/>
            <p:nvPr/>
          </p:nvSpPr>
          <p:spPr>
            <a:xfrm>
              <a:off x="10859056" y="5674"/>
              <a:ext cx="1332000" cy="197526"/>
            </a:xfrm>
            <a:prstGeom prst="rect">
              <a:avLst/>
            </a:prstGeom>
            <a:solidFill>
              <a:srgbClr val="804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36F17D2-DC66-2C64-C851-75AA378BF829}"/>
              </a:ext>
            </a:extLst>
          </p:cNvPr>
          <p:cNvGrpSpPr/>
          <p:nvPr/>
        </p:nvGrpSpPr>
        <p:grpSpPr>
          <a:xfrm>
            <a:off x="0" y="6628146"/>
            <a:ext cx="12200292" cy="197526"/>
            <a:chOff x="-9236" y="5674"/>
            <a:chExt cx="12200292" cy="197526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3EAA26F4-83E2-FE5B-88C3-15C6E11A832B}"/>
                </a:ext>
              </a:extLst>
            </p:cNvPr>
            <p:cNvSpPr/>
            <p:nvPr/>
          </p:nvSpPr>
          <p:spPr>
            <a:xfrm>
              <a:off x="1349300" y="5674"/>
              <a:ext cx="1332000" cy="197526"/>
            </a:xfrm>
            <a:prstGeom prst="rect">
              <a:avLst/>
            </a:prstGeom>
            <a:solidFill>
              <a:srgbClr val="FFFF8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A0B897B8-27EB-24BE-0679-9B7E1EF149DA}"/>
                </a:ext>
              </a:extLst>
            </p:cNvPr>
            <p:cNvSpPr/>
            <p:nvPr/>
          </p:nvSpPr>
          <p:spPr>
            <a:xfrm>
              <a:off x="2707836" y="5674"/>
              <a:ext cx="1332000" cy="197526"/>
            </a:xfrm>
            <a:prstGeom prst="rect">
              <a:avLst/>
            </a:prstGeom>
            <a:solidFill>
              <a:srgbClr val="D8F25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2E691C3E-2DB4-3C21-07B7-D49C75BAD074}"/>
                </a:ext>
              </a:extLst>
            </p:cNvPr>
            <p:cNvSpPr/>
            <p:nvPr/>
          </p:nvSpPr>
          <p:spPr>
            <a:xfrm>
              <a:off x="4066372" y="5674"/>
              <a:ext cx="1332000" cy="197526"/>
            </a:xfrm>
            <a:prstGeom prst="rect">
              <a:avLst/>
            </a:prstGeom>
            <a:solidFill>
              <a:srgbClr val="BFE4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BE3CDDA-394F-0E76-44B7-6369858343BC}"/>
                </a:ext>
              </a:extLst>
            </p:cNvPr>
            <p:cNvSpPr/>
            <p:nvPr/>
          </p:nvSpPr>
          <p:spPr>
            <a:xfrm>
              <a:off x="5424908" y="5674"/>
              <a:ext cx="1332000" cy="197526"/>
            </a:xfrm>
            <a:prstGeom prst="rect">
              <a:avLst/>
            </a:prstGeom>
            <a:solidFill>
              <a:srgbClr val="FFCA8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E511968-7748-45FD-54C8-E2DE6382CB78}"/>
                </a:ext>
              </a:extLst>
            </p:cNvPr>
            <p:cNvSpPr/>
            <p:nvPr/>
          </p:nvSpPr>
          <p:spPr>
            <a:xfrm>
              <a:off x="6783444" y="5674"/>
              <a:ext cx="1332000" cy="197526"/>
            </a:xfrm>
            <a:prstGeom prst="rect">
              <a:avLst/>
            </a:prstGeom>
            <a:solidFill>
              <a:srgbClr val="77D9A8"/>
            </a:solidFill>
            <a:ln>
              <a:solidFill>
                <a:srgbClr val="77D9A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5D78CB47-851F-8CA4-70A0-7315E788360F}"/>
                </a:ext>
              </a:extLst>
            </p:cNvPr>
            <p:cNvSpPr/>
            <p:nvPr/>
          </p:nvSpPr>
          <p:spPr>
            <a:xfrm>
              <a:off x="8141980" y="5674"/>
              <a:ext cx="1332000" cy="197526"/>
            </a:xfrm>
            <a:prstGeom prst="rect">
              <a:avLst/>
            </a:prstGeom>
            <a:solidFill>
              <a:srgbClr val="C9AC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16DABF8-5BF4-C6FF-2E8F-6876F71E5E6C}"/>
                </a:ext>
              </a:extLst>
            </p:cNvPr>
            <p:cNvSpPr/>
            <p:nvPr/>
          </p:nvSpPr>
          <p:spPr>
            <a:xfrm>
              <a:off x="9500516" y="5674"/>
              <a:ext cx="1332000" cy="197526"/>
            </a:xfrm>
            <a:prstGeom prst="rect">
              <a:avLst/>
            </a:prstGeom>
            <a:solidFill>
              <a:srgbClr val="C8C8C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4310387-D6EB-968A-EC9A-2D840BFDEA44}"/>
                </a:ext>
              </a:extLst>
            </p:cNvPr>
            <p:cNvSpPr/>
            <p:nvPr/>
          </p:nvSpPr>
          <p:spPr>
            <a:xfrm>
              <a:off x="-9236" y="5674"/>
              <a:ext cx="1332000" cy="197526"/>
            </a:xfrm>
            <a:prstGeom prst="rect">
              <a:avLst/>
            </a:prstGeom>
            <a:solidFill>
              <a:srgbClr val="FFCA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15F25EEE-9501-81B8-7EFF-66556CBB4B29}"/>
                </a:ext>
              </a:extLst>
            </p:cNvPr>
            <p:cNvSpPr/>
            <p:nvPr/>
          </p:nvSpPr>
          <p:spPr>
            <a:xfrm>
              <a:off x="10859056" y="5674"/>
              <a:ext cx="1332000" cy="197526"/>
            </a:xfrm>
            <a:prstGeom prst="rect">
              <a:avLst/>
            </a:prstGeom>
            <a:solidFill>
              <a:srgbClr val="84919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081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D(MMM)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4B00"/>
      </a:accent1>
      <a:accent2>
        <a:srgbClr val="03AF7A"/>
      </a:accent2>
      <a:accent3>
        <a:srgbClr val="005AFF"/>
      </a:accent3>
      <a:accent4>
        <a:srgbClr val="990099"/>
      </a:accent4>
      <a:accent5>
        <a:srgbClr val="FF8082"/>
      </a:accent5>
      <a:accent6>
        <a:srgbClr val="FFF100"/>
      </a:accent6>
      <a:hlink>
        <a:srgbClr val="4DC4FF"/>
      </a:hlink>
      <a:folHlink>
        <a:srgbClr val="4DC4FF"/>
      </a:folHlink>
    </a:clrScheme>
    <a:fontScheme name="ｍｍｍ">
      <a:majorFont>
        <a:latin typeface="Arial"/>
        <a:ea typeface="HG丸ｺﾞｼｯｸM-PRO"/>
        <a:cs typeface=""/>
      </a:majorFont>
      <a:minorFont>
        <a:latin typeface="Arial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glow rad="76200">
            <a:schemeClr val="bg1"/>
          </a:glow>
        </a:effectLst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背景.pptx" id="{36533E9D-A03B-4767-86E9-FAB263872302}" vid="{6791E30B-2C49-4F34-BD10-78B31C683E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mmm</dc:creator>
  <cp:lastModifiedBy>mi Maekawa</cp:lastModifiedBy>
  <cp:revision>3</cp:revision>
  <dcterms:created xsi:type="dcterms:W3CDTF">2025-01-14T23:47:18Z</dcterms:created>
  <dcterms:modified xsi:type="dcterms:W3CDTF">2025-02-08T01:53:54Z</dcterms:modified>
</cp:coreProperties>
</file>